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4" r:id="rId6"/>
    <p:sldId id="276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5" y="620688"/>
            <a:ext cx="8064896" cy="59046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«Для </a:t>
            </a:r>
            <a:r>
              <a:rPr lang="ru-RU" sz="2800" dirty="0">
                <a:solidFill>
                  <a:srgbClr val="FF0000"/>
                </a:solidFill>
              </a:rPr>
              <a:t>детей и родителей по изготовлению самодельной куклы «Ангел</a:t>
            </a:r>
            <a:r>
              <a:rPr lang="ru-RU" sz="2800" dirty="0" smtClean="0">
                <a:solidFill>
                  <a:srgbClr val="FF0000"/>
                </a:solidFill>
              </a:rPr>
              <a:t>»»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«Берёзка» комбинированного вида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Купинского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Севрюк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аталья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Павловна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Авдеева Галина Алексеевна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5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7346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err="1">
                <a:solidFill>
                  <a:srgbClr val="333333"/>
                </a:solidFill>
                <a:latin typeface="Helvetica Neue"/>
              </a:rPr>
              <a:t>Приобщить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 родителей к народным традициям декоративно - прикладного искусства 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1. Обогащать знания </a:t>
            </a:r>
            <a:r>
              <a:rPr lang="ru-RU" sz="2400" b="1" dirty="0">
                <a:solidFill>
                  <a:srgbClr val="111111"/>
                </a:solidFill>
                <a:latin typeface="Arial"/>
              </a:rPr>
              <a:t>детей и родителей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 об истории возникновения кукол, разнообразии и назначении традиционной русской </a:t>
            </a:r>
            <a:r>
              <a:rPr lang="ru-RU" sz="2400" b="1" dirty="0">
                <a:solidFill>
                  <a:srgbClr val="111111"/>
                </a:solidFill>
                <a:latin typeface="Arial"/>
              </a:rPr>
              <a:t>куклы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.</a:t>
            </a:r>
          </a:p>
          <a:p>
            <a:r>
              <a:rPr lang="ru-RU" sz="2400" dirty="0">
                <a:solidFill>
                  <a:srgbClr val="111111"/>
                </a:solidFill>
                <a:latin typeface="Arial"/>
              </a:rPr>
              <a:t>2. Продолжать учить </a:t>
            </a:r>
            <a:r>
              <a:rPr lang="ru-RU" sz="2400" b="1" dirty="0">
                <a:solidFill>
                  <a:srgbClr val="111111"/>
                </a:solidFill>
                <a:latin typeface="Arial"/>
              </a:rPr>
              <a:t>детей изготовлению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 кукол своими руками развивать творческие способности </a:t>
            </a:r>
            <a:r>
              <a:rPr lang="ru-RU" sz="2400" b="1" dirty="0">
                <a:solidFill>
                  <a:srgbClr val="111111"/>
                </a:solidFill>
                <a:latin typeface="Arial"/>
              </a:rPr>
              <a:t>детей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, внимание, воображение и фантазию;</a:t>
            </a:r>
          </a:p>
          <a:p>
            <a:r>
              <a:rPr lang="ru-RU" sz="2400" dirty="0">
                <a:solidFill>
                  <a:srgbClr val="111111"/>
                </a:solidFill>
                <a:latin typeface="Arial"/>
              </a:rPr>
              <a:t>3. Воспитывать интерес у </a:t>
            </a:r>
            <a:r>
              <a:rPr lang="ru-RU" sz="2400" b="1" dirty="0">
                <a:solidFill>
                  <a:srgbClr val="111111"/>
                </a:solidFill>
                <a:latin typeface="Arial"/>
              </a:rPr>
              <a:t>детей и родителей к русской народной кукле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 и бережное отношение к культуре своего народа через совместную,</a:t>
            </a:r>
          </a:p>
          <a:p>
            <a:r>
              <a:rPr lang="ru-RU" sz="2400" dirty="0">
                <a:solidFill>
                  <a:srgbClr val="111111"/>
                </a:solidFill>
                <a:latin typeface="Arial"/>
              </a:rPr>
              <a:t>культурно - досуговую деятельность; обеспечить атмосферу доброжелательности и комфортности в общении.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предметно-развивающей среды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проектор,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ножницы, ткань белая 20*20, лоскуты белого капрона 15*15 вата, нитки мулине.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176137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тряпичная кукла безлика. Лицо, как правило, не обозначалось, оставалось белым. Кукла без лица считалась предметом неодушевленным, недоступным для вселения в него злых, недобрых сил, а значит, и безвредным для ребенка. Она должна была принести ему благополучие, здоровье, радость. Это было чудо: из нескольких тряпочек, без рук, без ног, без обозначенного лица передавался характер куклы. Кукла была многолика, она могла смеяться и плакать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5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96944" cy="57938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74345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Сегодня мы будем делать Ангела, который будет оберегать Вашего ребенка. Делаем его с улыбкой, чистой душой и вкладывая в работу всю любовь к своему ребенку.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 другие традиционные русские куклы, куколка Ангел проста в изготовлении, но вместе с тем весьма оригинальна. Использовалась как елочное украшение в Рождество. Также Ангел вешался над кроваткой ребенка, "охраняя" его сон от злых помыслов. Сейчас мы с вами сделаем каждый своего Ангела-хранителя. Он будет нашим помощником и оберегом.</a:t>
            </a:r>
            <a:endParaRPr lang="ru-RU" sz="1600" dirty="0">
              <a:latin typeface="Times New Roman"/>
              <a:ea typeface="Times New Roman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4968552" cy="359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71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середину лоскутика положим комочек ваты, соберём концы лоскута вместе. После этого одним движением окрутим шейку нитью, подхватив спереди одну руку, после через спину  подхватив другую и переведём нитку на плечо на одно и перекинем на другое, пропустим через шейку и закрепим на пояске.  Лоскут капрона сложим гармошкой с угла на угол и окрутим серединку ниткой. Этой же ниткой приматываем крылья к Ангелу: через одно плечико наискосок и через другое.</a:t>
            </a:r>
          </a:p>
          <a:p>
            <a:pPr marL="4572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5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А теперь дорогие ребятки мы с вами приступим к её изготовлению, но для начала разомнем пальчики.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40713"/>
              </p:ext>
            </p:extLst>
          </p:nvPr>
        </p:nvGraphicFramePr>
        <p:xfrm>
          <a:off x="1115616" y="2564904"/>
          <a:ext cx="7128792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6"/>
                <a:gridCol w="3564396"/>
              </a:tblGrid>
              <a:tr h="2232248">
                <a:tc>
                  <a:txBody>
                    <a:bodyPr/>
                    <a:lstStyle/>
                    <a:p>
                      <a:r>
                        <a:rPr lang="ru-RU" dirty="0" smtClean="0"/>
                        <a:t>Раз</a:t>
                      </a:r>
                      <a:r>
                        <a:rPr lang="ru-RU" baseline="0" dirty="0" smtClean="0"/>
                        <a:t> ,два,  три ,четыре,</a:t>
                      </a:r>
                    </a:p>
                    <a:p>
                      <a:r>
                        <a:rPr lang="ru-RU" baseline="0" dirty="0" smtClean="0"/>
                        <a:t>Мы с тобой снежок лепили.</a:t>
                      </a:r>
                    </a:p>
                    <a:p>
                      <a:r>
                        <a:rPr lang="ru-RU" baseline="0" dirty="0" smtClean="0"/>
                        <a:t>Круглый ,крепкий ,очень гладкий </a:t>
                      </a:r>
                    </a:p>
                    <a:p>
                      <a:r>
                        <a:rPr lang="ru-RU" baseline="0" dirty="0" smtClean="0"/>
                        <a:t>И совсем </a:t>
                      </a:r>
                      <a:r>
                        <a:rPr lang="ru-RU" baseline="0" dirty="0" err="1" smtClean="0"/>
                        <a:t>совсем</a:t>
                      </a:r>
                      <a:r>
                        <a:rPr lang="ru-RU" baseline="0" dirty="0" smtClean="0"/>
                        <a:t> не сладкий!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Загибают пальчики на одной руке.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dirty="0" smtClean="0"/>
                        <a:t>Лепят</a:t>
                      </a:r>
                      <a:r>
                        <a:rPr lang="ru-RU" baseline="0" dirty="0" smtClean="0"/>
                        <a:t>» снежок ,меняя положение ладоней. Соединяют  пальцы обеих рук делая круг. Грозят указательным пальчиком.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9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2646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Уважаемые коллеги, я благодарю </a:t>
            </a:r>
            <a:r>
              <a:rPr lang="ru-RU" dirty="0" smtClean="0"/>
              <a:t>группу за </a:t>
            </a:r>
            <a:r>
              <a:rPr lang="ru-RU" dirty="0"/>
              <a:t>продуктивную работу. Надеюсь, что в рамках мастер-класса вы получили определенные представления об эффективности использования методических приемов, и что наш мастер-класс пробудил в вас желание творческого поиска, вызвал интерес к данной теме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Рефлексия.</a:t>
            </a:r>
          </a:p>
          <a:p>
            <a:r>
              <a:rPr lang="ru-RU" dirty="0"/>
              <a:t>Подарить кукле косынку:</a:t>
            </a:r>
          </a:p>
          <a:p>
            <a:r>
              <a:rPr lang="ru-RU" dirty="0"/>
              <a:t>Красный цвет-все удалось, очень интересно.</a:t>
            </a:r>
          </a:p>
          <a:p>
            <a:r>
              <a:rPr lang="ru-RU" dirty="0"/>
              <a:t>Синий цвет - удалось, но материал часто используемый</a:t>
            </a:r>
          </a:p>
          <a:p>
            <a:r>
              <a:rPr lang="ru-RU" dirty="0"/>
              <a:t>Желтый цвет - скучно, не интересный материал.</a:t>
            </a:r>
          </a:p>
          <a:p>
            <a:pPr marL="45720" indent="0">
              <a:buNone/>
            </a:pPr>
            <a:r>
              <a:rPr lang="ru-RU" dirty="0" smtClean="0"/>
              <a:t>Хочу  закончить  наш  мастер – класс словами  Сухомлинского «Истоки способностей и дарования детей – на  кончиках их пальцев.  От пальцев, образно  говоря, идут  тончайшие нити – ручейки, которые питают источник творческой  мысли.  Другими  словами,  чем  больше мастерства  в  детской руке. Тем умнее  ребёнок».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1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751</TotalTime>
  <Words>503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Мастер-класс:  «Для детей и родителей по изготовлению самодельной куклы «Ангел»»         Муниципальное казенное дошкольное образовательное учреждение детский сад «Берёзка» комбинированного вида Купинского района, воспитатели: Севрюк Наталья Павловна Авдеева Галина Алексеевна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«Использование нетрадиционных методов развития мелкой моторики.»      Муниципальное казенное дошкольное образовательное учреждение детский сад «Берёзка» комбинированного вида Купинского района, воспитатель 1 категории, Севрюк наталья Павловна</dc:title>
  <dc:creator>березка</dc:creator>
  <cp:lastModifiedBy>Windows</cp:lastModifiedBy>
  <cp:revision>47</cp:revision>
  <dcterms:created xsi:type="dcterms:W3CDTF">2016-01-16T04:06:08Z</dcterms:created>
  <dcterms:modified xsi:type="dcterms:W3CDTF">2019-12-12T09:02:19Z</dcterms:modified>
</cp:coreProperties>
</file>